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7" r:id="rId3"/>
    <p:sldId id="271" r:id="rId4"/>
    <p:sldId id="273" r:id="rId5"/>
    <p:sldId id="274" r:id="rId6"/>
    <p:sldId id="275" r:id="rId7"/>
    <p:sldId id="276" r:id="rId8"/>
    <p:sldId id="277" r:id="rId9"/>
    <p:sldId id="280" r:id="rId10"/>
    <p:sldId id="282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E4D699-EAD9-4B38-BDDE-378E006A7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6403DBA-516B-4DA5-8E82-143440F24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ADC0EF-BB8A-4EC1-B981-B50BDF57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B9B7-FB86-4204-9EAE-8355478DD2E5}" type="datetime1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DF7FB3-EC98-400C-9E70-48E9F506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59C2F4-DD8A-4F31-B105-549B7C0E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B87E-A727-4876-9A65-303BD9A80E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71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37DF08-CB91-4B07-87F3-D86C46CD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06D603-C243-4E25-95AD-3AFEE60A4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2CACB0-0034-4681-B36C-28509A21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DD41-8270-466D-996E-4737386F24C5}" type="datetime1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C574F1-94B8-4FCE-AAD0-D25FB6AE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F72A6B-FC35-416D-B4E7-8EA6078E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B87E-A727-4876-9A65-303BD9A80E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15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63F313A-48D3-4F00-B702-71F33DAC3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667D9C5-105D-4DB1-8A7E-DF757930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AF9AFB-3FC0-46CC-A287-85A65C5E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9498-D489-4564-813E-186CC64C7B26}" type="datetime1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FA5C0C-B4A9-455E-B66B-88D7BDF9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CCB7F3-EB1F-4894-BF08-16B87117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B87E-A727-4876-9A65-303BD9A80E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383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D4014A-50D0-41BE-9020-F1B2D164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5B331D-2087-489F-8D8D-7B315B42D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79B315-98D7-4440-9C13-760CF7C8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7214-72E7-48AA-AD11-AC4E7F815C43}" type="datetime1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D6DCB8-BDF7-4459-B5B9-1565D958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325E66-4F38-4AC1-AB23-C7A08364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B87E-A727-4876-9A65-303BD9A80E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20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B624C2-C852-4249-AA2C-21C3B93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875E07-618E-47A3-AAEC-92C78E8E7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321B9F-F6D0-41EB-B3DE-80FD4821D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E4A8-313A-499C-811E-A3DCEA9F3FD2}" type="datetime1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1C090A-BC49-4A34-89E8-7200386A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18426B-F69A-4A6A-B033-4D330413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B87E-A727-4876-9A65-303BD9A80E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520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A8319A-16CF-4D45-B499-DD22B2E5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A3DD07-BF53-4294-910E-2367CB5EA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6D1B4B0-5840-4D3E-8778-B50CF0D1F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80AF81-9B3F-464A-9B88-53F978B5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3461-6A06-42AF-B811-63B24684839B}" type="datetime1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D7ED72-6AD1-4CC3-AE06-39CDB9ED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6A89A-E1FD-4A00-B4B9-CF5D2513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B87E-A727-4876-9A65-303BD9A80E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3A61D3-900F-4BEA-AA24-BDA584B57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92D564-1101-465C-9477-12B668AE1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13E7CF2-F16A-4AFE-A484-B4A178145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1B124C2-1CEC-4358-B6A5-FC7F9CDA9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395DF2F-C4A5-4E7A-A2E0-13E25E7E3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27F89DD-C1B8-461C-AC19-A3EE50A5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A87B-5B58-457C-B50F-692D87D549A2}" type="datetime1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706F8DB-92C1-46A6-A9F7-BC2AB9A5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D5EA0B9-8643-4C26-B561-89BA44C7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B87E-A727-4876-9A65-303BD9A80E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33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1C55A-8440-4F5E-BB59-6EC3B11A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DC46C7C-EDA4-4D4A-B28D-F1CDCDF4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46A-60C5-45F7-AAE2-B84E757E1C2E}" type="datetime1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4486CB4-78AF-4049-AD60-EA6FA93B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2A4D891-B3E7-4FE5-B971-BFCF1E12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B87E-A727-4876-9A65-303BD9A80E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93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2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0D85DD-D174-4C9D-8FB2-77436456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BAD321-907D-4F4D-BF40-D40472E1C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5054E5-A3A7-4270-9E69-2FE7AB9E1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4434EA-CFC6-43F8-BAFB-538DF432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8FC5-2C6B-4F37-A3DC-0CE04D74494F}" type="datetime1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F1EB02-678D-4450-8FD2-764CA5DE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5EB3896-11B7-47C2-B730-D32E2C29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B87E-A727-4876-9A65-303BD9A80E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03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684C24-F12F-4F8F-8BA0-81F850FF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2C7BA97-E4EE-4207-8AC1-76D40254D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5E916B9-30D3-4F59-B60D-6299FFDCB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5612D8D-ECB4-4304-B08B-F07E6D32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BEFA-A92F-41E3-A84F-140811564D90}" type="datetime1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2787B2-1131-460D-BF1B-DA58EB4D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FE3F46B-A98D-400F-A663-DE04BF83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B87E-A727-4876-9A65-303BD9A80E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62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41C188F-72AA-4D82-9547-015DCB38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2DCE39-080B-4F22-9177-60D77ADDA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E97F67-D2CD-456F-9447-4DA17F9E0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223F-3B3B-4BCE-82D4-89008A0F8B41}" type="datetime1">
              <a:rPr lang="ko-KR" altLang="en-US" smtClean="0"/>
              <a:t>2023-03-23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D3CCB7-AB12-4C4B-A123-AE6A2C414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ECD773-1DD1-48B7-9554-3D7553BA0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7B87E-A727-4876-9A65-303BD9A80E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51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nt.korea.edu/kuis/grad/admission_kor.d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245E52-E649-4E22-A344-2F1F1240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7B87E-A727-4876-9A65-303BD9A80E3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83086-620B-4436-9B5C-FB59AC45357C}"/>
              </a:ext>
            </a:extLst>
          </p:cNvPr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4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2023 </a:t>
            </a:r>
            <a:r>
              <a:rPr lang="ko-KR" altLang="en-US" sz="4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후기 온라인 </a:t>
            </a:r>
            <a:r>
              <a:rPr lang="ko-KR" altLang="en-US" sz="4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지원서 작성 안내</a:t>
            </a:r>
            <a:endParaRPr lang="en-US" altLang="ko-KR" sz="4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Online Application Guidelines</a:t>
            </a:r>
          </a:p>
          <a:p>
            <a:pPr algn="ctr">
              <a:lnSpc>
                <a:spcPct val="150000"/>
              </a:lnSpc>
            </a:pPr>
            <a:endParaRPr lang="en-US" altLang="ko-KR" sz="4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3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고려대 국제대학원</a:t>
            </a:r>
            <a:endParaRPr lang="en-US" altLang="ko-KR" sz="36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3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내국인 지원자 대상</a:t>
            </a:r>
            <a:endParaRPr lang="en-US" altLang="ko-KR" sz="36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589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8EC5EC3-2CDC-4938-A99F-B70E8A0856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A7B87E-A727-4876-9A65-303BD9A80E3A}" type="slidenum">
              <a:rPr lang="ko-KR" altLang="en-US" sz="1200" smtClean="0">
                <a:solidFill>
                  <a:prstClr val="black">
                    <a:tint val="7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pPr algn="r"/>
              <a:t>10</a:t>
            </a:fld>
            <a:endParaRPr lang="ko-KR" altLang="en-US" sz="1200" dirty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AEF3A35-484D-4FB3-8A17-46936BA63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3"/>
          <a:stretch/>
        </p:blipFill>
        <p:spPr>
          <a:xfrm>
            <a:off x="558577" y="0"/>
            <a:ext cx="7075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0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842BD00-FCD7-4728-B44B-2B1EBD39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77" y="0"/>
            <a:ext cx="7114233" cy="6858000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8EC5EC3-2CDC-4938-A99F-B70E8A0856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A7B87E-A727-4876-9A65-303BD9A80E3A}" type="slidenum">
              <a:rPr lang="ko-KR" altLang="en-US" sz="1200" smtClean="0">
                <a:solidFill>
                  <a:prstClr val="black">
                    <a:tint val="7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pPr algn="r"/>
              <a:t>11</a:t>
            </a:fld>
            <a:endParaRPr lang="ko-KR" altLang="en-US" sz="1200" dirty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0978A-8160-4C9E-900E-8FDD9639C504}"/>
              </a:ext>
            </a:extLst>
          </p:cNvPr>
          <p:cNvSpPr txBox="1"/>
          <p:nvPr/>
        </p:nvSpPr>
        <p:spPr>
          <a:xfrm>
            <a:off x="4935830" y="2027881"/>
            <a:ext cx="5473959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 홈페이지 내 </a:t>
            </a:r>
            <a:r>
              <a:rPr lang="ko-KR" altLang="en-US" sz="1600" b="1" u="sng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모집요강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en-US" altLang="ko-KR" sz="1600" b="1" u="sng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FAQ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반드시 확인 요망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7A5FC82-9E6F-45A4-868B-87A5825CCB18}"/>
              </a:ext>
            </a:extLst>
          </p:cNvPr>
          <p:cNvSpPr/>
          <p:nvPr/>
        </p:nvSpPr>
        <p:spPr>
          <a:xfrm>
            <a:off x="558577" y="2027881"/>
            <a:ext cx="1957270" cy="3292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27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EE9586D-8EE5-418B-A7EF-AEC5D7951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77" y="0"/>
            <a:ext cx="7151914" cy="6858000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8EC5EC3-2CDC-4938-A99F-B70E8A0856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A7B87E-A727-4876-9A65-303BD9A80E3A}" type="slidenum">
              <a:rPr lang="ko-KR" altLang="en-US" sz="1200" smtClean="0">
                <a:solidFill>
                  <a:prstClr val="black">
                    <a:tint val="7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pPr algn="r"/>
              <a:t>12</a:t>
            </a:fld>
            <a:endParaRPr lang="ko-KR" altLang="en-US" sz="1200" dirty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766C678-D5C8-4DD7-A0E9-90B7195868F1}"/>
              </a:ext>
            </a:extLst>
          </p:cNvPr>
          <p:cNvSpPr/>
          <p:nvPr/>
        </p:nvSpPr>
        <p:spPr>
          <a:xfrm>
            <a:off x="543334" y="3511448"/>
            <a:ext cx="1957270" cy="3292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9F713-BDA9-4245-8C67-D35CA90C9C45}"/>
              </a:ext>
            </a:extLst>
          </p:cNvPr>
          <p:cNvSpPr txBox="1"/>
          <p:nvPr/>
        </p:nvSpPr>
        <p:spPr>
          <a:xfrm>
            <a:off x="4973511" y="3502165"/>
            <a:ext cx="5473959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 홈페이지 내 </a:t>
            </a:r>
            <a:r>
              <a:rPr lang="ko-KR" altLang="en-US" sz="1600" b="1" u="sng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모집요강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en-US" altLang="ko-KR" sz="1600" b="1" u="sng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FAQ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반드시 확인 요망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656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2437789-EAC4-4C96-9005-BD2E72DD8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4" y="51916"/>
            <a:ext cx="9011908" cy="675416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B037417-4891-4BE9-A912-BA0AE405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4" y="1063690"/>
            <a:ext cx="8908576" cy="2146042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8EC5EC3-2CDC-4938-A99F-B70E8A0856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A7B87E-A727-4876-9A65-303BD9A80E3A}" type="slidenum">
              <a:rPr lang="ko-KR" altLang="en-US" sz="1200" smtClean="0">
                <a:solidFill>
                  <a:prstClr val="black">
                    <a:tint val="7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pPr algn="r"/>
              <a:t>13</a:t>
            </a:fld>
            <a:endParaRPr lang="ko-KR" altLang="en-US" sz="1200" dirty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CA1EB-CB74-4810-BF99-6755E105F7BF}"/>
              </a:ext>
            </a:extLst>
          </p:cNvPr>
          <p:cNvSpPr txBox="1"/>
          <p:nvPr/>
        </p:nvSpPr>
        <p:spPr>
          <a:xfrm>
            <a:off x="7107971" y="2696302"/>
            <a:ext cx="2874229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 클릭해서 파일 업로드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F1D0F-1633-4718-BFA3-B86A84F3A8C0}"/>
              </a:ext>
            </a:extLst>
          </p:cNvPr>
          <p:cNvSpPr txBox="1"/>
          <p:nvPr/>
        </p:nvSpPr>
        <p:spPr>
          <a:xfrm>
            <a:off x="7070942" y="6382921"/>
            <a:ext cx="2874229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 클릭해서 저장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167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596610-A449-4B4C-A792-DC55B068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B87E-A727-4876-9A65-303BD9A80E3A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F39D4-500E-4E3A-A3B0-A0789483643E}"/>
              </a:ext>
            </a:extLst>
          </p:cNvPr>
          <p:cNvSpPr txBox="1"/>
          <p:nvPr/>
        </p:nvSpPr>
        <p:spPr>
          <a:xfrm>
            <a:off x="0" y="212401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온라인 지원서 작성 </a:t>
            </a:r>
            <a:r>
              <a:rPr lang="ko-KR" altLang="en-US" sz="3200" b="1" u="sng" dirty="0"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sv-SE" altLang="ko-KR" sz="2400" dirty="0">
                <a:latin typeface="맑은 고딕" panose="020B0503020000020004" pitchFamily="50" charset="-127"/>
                <a:hlinkClick r:id="rId2"/>
              </a:rPr>
              <a:t>http://int.korea.edu &gt; Admissions &gt; Korean Students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 - </a:t>
            </a:r>
            <a:r>
              <a:rPr lang="en-US" altLang="ko-KR" sz="2400" dirty="0">
                <a:solidFill>
                  <a:srgbClr val="0099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DOWNLOADS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32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모집요강</a:t>
            </a:r>
            <a:r>
              <a:rPr lang="en-US" altLang="ko-KR" sz="32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FAQ, Guidelines </a:t>
            </a: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등을 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3200" dirty="0"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반드시 확인</a:t>
            </a: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하시기 바랍니다</a:t>
            </a:r>
            <a:r>
              <a: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23E7DFC-1F00-4604-8484-A425DD6AB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57" y="2561942"/>
            <a:ext cx="5162550" cy="387027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70ACB19-E5EB-4AEB-A525-90F6DBB724BC}"/>
              </a:ext>
            </a:extLst>
          </p:cNvPr>
          <p:cNvSpPr/>
          <p:nvPr/>
        </p:nvSpPr>
        <p:spPr>
          <a:xfrm>
            <a:off x="3286958" y="3809792"/>
            <a:ext cx="5162549" cy="27291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67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E41E80-07BC-4540-B3A7-50D56869F7E0}"/>
              </a:ext>
            </a:extLst>
          </p:cNvPr>
          <p:cNvSpPr txBox="1"/>
          <p:nvPr/>
        </p:nvSpPr>
        <p:spPr>
          <a:xfrm>
            <a:off x="8758762" y="4317088"/>
            <a:ext cx="2608499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[Online Application]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8B9310-D57D-4F9A-B855-E0E8ECAE524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A7B87E-A727-4876-9A65-303BD9A80E3A}" type="slidenum">
              <a:rPr lang="ko-KR" altLang="en-US" sz="1200" smtClean="0">
                <a:solidFill>
                  <a:prstClr val="black">
                    <a:tint val="7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pPr algn="r"/>
              <a:t>3</a:t>
            </a:fld>
            <a:endParaRPr lang="ko-KR" altLang="en-US" sz="1200" dirty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BF7F49F-01D9-46B0-A38E-6B8542B6C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81" y="0"/>
            <a:ext cx="8798943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655B611-2E07-4A2E-8475-F307B4BBF42F}"/>
              </a:ext>
            </a:extLst>
          </p:cNvPr>
          <p:cNvSpPr/>
          <p:nvPr/>
        </p:nvSpPr>
        <p:spPr>
          <a:xfrm>
            <a:off x="6586677" y="4395831"/>
            <a:ext cx="1608668" cy="44852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416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E41E80-07BC-4540-B3A7-50D56869F7E0}"/>
              </a:ext>
            </a:extLst>
          </p:cNvPr>
          <p:cNvSpPr txBox="1"/>
          <p:nvPr/>
        </p:nvSpPr>
        <p:spPr>
          <a:xfrm>
            <a:off x="9126301" y="1110343"/>
            <a:ext cx="2608499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또는 로그인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004E6B-3D97-4C44-8048-BFE14B1E7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465113" cy="6858000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8EC5EC3-2CDC-4938-A99F-B70E8A0856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A7B87E-A727-4876-9A65-303BD9A80E3A}" type="slidenum">
              <a:rPr lang="ko-KR" altLang="en-US" sz="1200" smtClean="0">
                <a:solidFill>
                  <a:prstClr val="black">
                    <a:tint val="7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pPr algn="r"/>
              <a:t>4</a:t>
            </a:fld>
            <a:endParaRPr lang="ko-KR" altLang="en-US" sz="1200" dirty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2680000-9AEE-496E-B091-9F787B98FF5A}"/>
              </a:ext>
            </a:extLst>
          </p:cNvPr>
          <p:cNvSpPr/>
          <p:nvPr/>
        </p:nvSpPr>
        <p:spPr>
          <a:xfrm>
            <a:off x="7399176" y="1110343"/>
            <a:ext cx="1523137" cy="69979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65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004E6B-3D97-4C44-8048-BFE14B1E7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22"/>
          <a:stretch/>
        </p:blipFill>
        <p:spPr>
          <a:xfrm>
            <a:off x="457201" y="0"/>
            <a:ext cx="700728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E41E80-07BC-4540-B3A7-50D56869F7E0}"/>
              </a:ext>
            </a:extLst>
          </p:cNvPr>
          <p:cNvSpPr txBox="1"/>
          <p:nvPr/>
        </p:nvSpPr>
        <p:spPr>
          <a:xfrm>
            <a:off x="7743334" y="475862"/>
            <a:ext cx="2608499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원서작성 클릭</a:t>
            </a:r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8EC5EC3-2CDC-4938-A99F-B70E8A0856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A7B87E-A727-4876-9A65-303BD9A80E3A}" type="slidenum">
              <a:rPr lang="ko-KR" altLang="en-US" sz="1200" smtClean="0">
                <a:solidFill>
                  <a:prstClr val="black">
                    <a:tint val="7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pPr algn="r"/>
              <a:t>5</a:t>
            </a:fld>
            <a:endParaRPr lang="ko-KR" altLang="en-US" sz="1200" dirty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2680000-9AEE-496E-B091-9F787B98FF5A}"/>
              </a:ext>
            </a:extLst>
          </p:cNvPr>
          <p:cNvSpPr/>
          <p:nvPr/>
        </p:nvSpPr>
        <p:spPr>
          <a:xfrm>
            <a:off x="1530222" y="475862"/>
            <a:ext cx="811762" cy="4665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6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E41E80-07BC-4540-B3A7-50D56869F7E0}"/>
              </a:ext>
            </a:extLst>
          </p:cNvPr>
          <p:cNvSpPr txBox="1"/>
          <p:nvPr/>
        </p:nvSpPr>
        <p:spPr>
          <a:xfrm>
            <a:off x="7728264" y="3136612"/>
            <a:ext cx="3897678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수집 및 이용에 대한 동의</a:t>
            </a:r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8EC5EC3-2CDC-4938-A99F-B70E8A0856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A7B87E-A727-4876-9A65-303BD9A80E3A}" type="slidenum">
              <a:rPr lang="ko-KR" altLang="en-US" sz="1200" smtClean="0">
                <a:solidFill>
                  <a:prstClr val="black">
                    <a:tint val="7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pPr algn="r"/>
              <a:t>6</a:t>
            </a:fld>
            <a:endParaRPr lang="ko-KR" altLang="en-US" sz="1200" dirty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2680000-9AEE-496E-B091-9F787B98FF5A}"/>
              </a:ext>
            </a:extLst>
          </p:cNvPr>
          <p:cNvSpPr/>
          <p:nvPr/>
        </p:nvSpPr>
        <p:spPr>
          <a:xfrm>
            <a:off x="1530222" y="475862"/>
            <a:ext cx="811762" cy="4665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BCB5949-54CF-42C7-91AE-56C314189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0"/>
            <a:ext cx="689436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80B622-871A-4455-BF87-1024BFDE7C41}"/>
              </a:ext>
            </a:extLst>
          </p:cNvPr>
          <p:cNvSpPr txBox="1"/>
          <p:nvPr/>
        </p:nvSpPr>
        <p:spPr>
          <a:xfrm>
            <a:off x="7728264" y="4656933"/>
            <a:ext cx="3897679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고유식별정보 수집 및 이용에 대한 동의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05355DE-253E-4246-AF3C-1814B581D1A3}"/>
              </a:ext>
            </a:extLst>
          </p:cNvPr>
          <p:cNvSpPr/>
          <p:nvPr/>
        </p:nvSpPr>
        <p:spPr>
          <a:xfrm>
            <a:off x="5309119" y="3089959"/>
            <a:ext cx="1651517" cy="5583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D2F6E06-4197-455C-BBD8-82AC2DB1EC06}"/>
              </a:ext>
            </a:extLst>
          </p:cNvPr>
          <p:cNvSpPr/>
          <p:nvPr/>
        </p:nvSpPr>
        <p:spPr>
          <a:xfrm>
            <a:off x="5309119" y="4670165"/>
            <a:ext cx="1651518" cy="5583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24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ABC3CDB-287F-42C3-9E13-B13CEED2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-1"/>
            <a:ext cx="689436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E41E80-07BC-4540-B3A7-50D56869F7E0}"/>
              </a:ext>
            </a:extLst>
          </p:cNvPr>
          <p:cNvSpPr txBox="1"/>
          <p:nvPr/>
        </p:nvSpPr>
        <p:spPr>
          <a:xfrm>
            <a:off x="7180869" y="3063494"/>
            <a:ext cx="3897678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취급 위탁에 대한 동의</a:t>
            </a:r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8EC5EC3-2CDC-4938-A99F-B70E8A0856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A7B87E-A727-4876-9A65-303BD9A80E3A}" type="slidenum">
              <a:rPr lang="ko-KR" altLang="en-US" sz="1200" smtClean="0">
                <a:solidFill>
                  <a:prstClr val="black">
                    <a:tint val="7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pPr algn="r"/>
              <a:t>7</a:t>
            </a:fld>
            <a:endParaRPr lang="ko-KR" altLang="en-US" sz="1200" dirty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0B622-871A-4455-BF87-1024BFDE7C41}"/>
              </a:ext>
            </a:extLst>
          </p:cNvPr>
          <p:cNvSpPr txBox="1"/>
          <p:nvPr/>
        </p:nvSpPr>
        <p:spPr>
          <a:xfrm>
            <a:off x="7180868" y="4656932"/>
            <a:ext cx="3897679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본인 확인 및 지원 자격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전형일자 확인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05355DE-253E-4246-AF3C-1814B581D1A3}"/>
              </a:ext>
            </a:extLst>
          </p:cNvPr>
          <p:cNvSpPr/>
          <p:nvPr/>
        </p:nvSpPr>
        <p:spPr>
          <a:xfrm>
            <a:off x="5309119" y="3089959"/>
            <a:ext cx="1651517" cy="5583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D2F6E06-4197-455C-BBD8-82AC2DB1EC06}"/>
              </a:ext>
            </a:extLst>
          </p:cNvPr>
          <p:cNvSpPr/>
          <p:nvPr/>
        </p:nvSpPr>
        <p:spPr>
          <a:xfrm>
            <a:off x="5309119" y="4670165"/>
            <a:ext cx="1651518" cy="5583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7F5302E-C01E-40B2-9616-8B4CDB448D92}"/>
              </a:ext>
            </a:extLst>
          </p:cNvPr>
          <p:cNvSpPr/>
          <p:nvPr/>
        </p:nvSpPr>
        <p:spPr>
          <a:xfrm>
            <a:off x="5309119" y="6179919"/>
            <a:ext cx="1651518" cy="5583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93AEB7-5F1C-46AE-9D97-F6E7DC98FBF5}"/>
              </a:ext>
            </a:extLst>
          </p:cNvPr>
          <p:cNvSpPr txBox="1"/>
          <p:nvPr/>
        </p:nvSpPr>
        <p:spPr>
          <a:xfrm>
            <a:off x="7180868" y="6153454"/>
            <a:ext cx="3897679" cy="5386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허위지원 방지와 지원 자격 조작 방지에 관한 확인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35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8CDF65B3-D89D-4AA0-A4A5-556A900D4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3" y="0"/>
            <a:ext cx="759421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E41E80-07BC-4540-B3A7-50D56869F7E0}"/>
              </a:ext>
            </a:extLst>
          </p:cNvPr>
          <p:cNvSpPr txBox="1"/>
          <p:nvPr/>
        </p:nvSpPr>
        <p:spPr>
          <a:xfrm>
            <a:off x="5955447" y="4279695"/>
            <a:ext cx="3897678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국제대학원 클릭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8EC5EC3-2CDC-4938-A99F-B70E8A0856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A7B87E-A727-4876-9A65-303BD9A80E3A}" type="slidenum">
              <a:rPr lang="ko-KR" altLang="en-US" sz="1200" smtClean="0">
                <a:solidFill>
                  <a:prstClr val="black">
                    <a:tint val="7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pPr algn="r"/>
              <a:t>8</a:t>
            </a:fld>
            <a:endParaRPr lang="ko-KR" altLang="en-US" sz="1200" dirty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05355DE-253E-4246-AF3C-1814B581D1A3}"/>
              </a:ext>
            </a:extLst>
          </p:cNvPr>
          <p:cNvSpPr/>
          <p:nvPr/>
        </p:nvSpPr>
        <p:spPr>
          <a:xfrm>
            <a:off x="4416187" y="4369864"/>
            <a:ext cx="1350131" cy="2022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24A6BB5-C55A-4249-BA8E-8F3EB0EA9383}"/>
              </a:ext>
            </a:extLst>
          </p:cNvPr>
          <p:cNvSpPr/>
          <p:nvPr/>
        </p:nvSpPr>
        <p:spPr>
          <a:xfrm>
            <a:off x="3448914" y="6173787"/>
            <a:ext cx="1570955" cy="6188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E4957-B894-4CCF-86CE-B2F94FBE1727}"/>
              </a:ext>
            </a:extLst>
          </p:cNvPr>
          <p:cNvSpPr txBox="1"/>
          <p:nvPr/>
        </p:nvSpPr>
        <p:spPr>
          <a:xfrm>
            <a:off x="5955447" y="6136700"/>
            <a:ext cx="3897678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원서작성하기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078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1EC3143-5447-4067-9422-D5FEFBE24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7"/>
          <a:stretch/>
        </p:blipFill>
        <p:spPr>
          <a:xfrm>
            <a:off x="485193" y="0"/>
            <a:ext cx="71939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E41E80-07BC-4540-B3A7-50D56869F7E0}"/>
              </a:ext>
            </a:extLst>
          </p:cNvPr>
          <p:cNvSpPr txBox="1"/>
          <p:nvPr/>
        </p:nvSpPr>
        <p:spPr>
          <a:xfrm>
            <a:off x="7375849" y="452659"/>
            <a:ext cx="4737853" cy="51398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←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상단부터 작성 시작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지원과정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</a:p>
          <a:p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석사</a:t>
            </a:r>
            <a:r>
              <a:rPr lang="ko-KR" altLang="en-US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과정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또는 </a:t>
            </a:r>
            <a:r>
              <a:rPr lang="ko-KR" altLang="en-US" sz="16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박사</a:t>
            </a:r>
            <a:r>
              <a:rPr lang="ko-KR" altLang="en-US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과정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에서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택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</a:p>
          <a:p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지원구분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</a:p>
          <a:p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정원내</a:t>
            </a:r>
            <a:r>
              <a:rPr lang="en-US" altLang="ko-KR" sz="16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일반학생</a:t>
            </a:r>
            <a:r>
              <a:rPr lang="en-US" altLang="ko-KR" sz="16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지망학과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세부전공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</a:p>
          <a:p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b="1" dirty="0">
                <a:latin typeface="맑은 고딕" panose="020B0503020000020004" pitchFamily="50" charset="-127"/>
              </a:rPr>
              <a:t>온라인 지원서 작성 시에는 ‘희망 </a:t>
            </a:r>
            <a:r>
              <a:rPr lang="ko-KR" altLang="en-US" sz="1400" b="1" dirty="0" err="1">
                <a:latin typeface="맑은 고딕" panose="020B0503020000020004" pitchFamily="50" charset="-127"/>
              </a:rPr>
              <a:t>전공’을</a:t>
            </a:r>
            <a:r>
              <a:rPr lang="ko-KR" altLang="en-US" sz="1400" b="1" dirty="0">
                <a:latin typeface="맑은 고딕" panose="020B0503020000020004" pitchFamily="50" charset="-127"/>
              </a:rPr>
              <a:t> 기재하며</a:t>
            </a:r>
            <a:r>
              <a:rPr lang="en-US" altLang="ko-KR" sz="1400" b="1" dirty="0">
                <a:latin typeface="맑은 고딕" panose="020B0503020000020004" pitchFamily="50" charset="-127"/>
              </a:rPr>
              <a:t>, </a:t>
            </a:r>
          </a:p>
          <a:p>
            <a:r>
              <a:rPr lang="en-US" altLang="ko-KR" sz="1400" b="1" dirty="0">
                <a:latin typeface="맑은 고딕" panose="020B0503020000020004" pitchFamily="50" charset="-127"/>
              </a:rPr>
              <a:t>    </a:t>
            </a:r>
            <a:r>
              <a:rPr lang="ko-KR" altLang="en-US" sz="1400" b="1" dirty="0">
                <a:latin typeface="맑은 고딕" panose="020B0503020000020004" pitchFamily="50" charset="-127"/>
              </a:rPr>
              <a:t>실제로 전공 신청은 입학 이후에 합니다</a:t>
            </a:r>
            <a:r>
              <a:rPr lang="en-US" altLang="ko-KR" sz="1400" b="1" dirty="0">
                <a:latin typeface="맑은 고딕" panose="020B0503020000020004" pitchFamily="50" charset="-127"/>
              </a:rPr>
              <a:t>. </a:t>
            </a:r>
            <a:r>
              <a:rPr lang="ko-KR" altLang="en-US" sz="1400" b="1" dirty="0">
                <a:latin typeface="맑은 고딕" panose="020B0503020000020004" pitchFamily="50" charset="-127"/>
              </a:rPr>
              <a:t>지원자의 </a:t>
            </a:r>
            <a:endParaRPr lang="en-US" altLang="ko-KR" sz="1400" b="1" dirty="0">
              <a:latin typeface="맑은 고딕" panose="020B0503020000020004" pitchFamily="50" charset="-127"/>
            </a:endParaRPr>
          </a:p>
          <a:p>
            <a:r>
              <a:rPr lang="en-US" altLang="ko-KR" sz="1400" b="1" dirty="0">
                <a:latin typeface="맑은 고딕" panose="020B0503020000020004" pitchFamily="50" charset="-127"/>
              </a:rPr>
              <a:t>    </a:t>
            </a:r>
            <a:r>
              <a:rPr lang="ko-KR" altLang="en-US" sz="1400" b="1" dirty="0">
                <a:latin typeface="맑은 고딕" panose="020B0503020000020004" pitchFamily="50" charset="-127"/>
              </a:rPr>
              <a:t>‘희망 </a:t>
            </a:r>
            <a:r>
              <a:rPr lang="ko-KR" altLang="en-US" sz="1400" b="1" dirty="0" err="1">
                <a:latin typeface="맑은 고딕" panose="020B0503020000020004" pitchFamily="50" charset="-127"/>
              </a:rPr>
              <a:t>전공’과</a:t>
            </a:r>
            <a:r>
              <a:rPr lang="ko-KR" altLang="en-US" sz="1400" b="1" dirty="0">
                <a:latin typeface="맑은 고딕" panose="020B0503020000020004" pitchFamily="50" charset="-127"/>
              </a:rPr>
              <a:t> 실제 신청한 전공이 상이할 수 있습니다</a:t>
            </a:r>
            <a:r>
              <a:rPr lang="en-US" altLang="ko-KR" sz="1400" b="1" dirty="0">
                <a:latin typeface="맑은 고딕" panose="020B0503020000020004" pitchFamily="50" charset="-127"/>
              </a:rPr>
              <a:t>.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석사</a:t>
            </a:r>
            <a:r>
              <a:rPr lang="ko-KR" altLang="en-US" sz="14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과정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경우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국제학과 </a:t>
            </a:r>
            <a:r>
              <a:rPr lang="ko-KR" altLang="en-US" sz="14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국제통상</a:t>
            </a:r>
            <a:endParaRPr lang="en-US" altLang="ko-KR" sz="14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400" b="1" dirty="0">
                <a:solidFill>
                  <a:srgbClr val="0070C0"/>
                </a:solidFill>
                <a:latin typeface="맑은 고딕" panose="020B0503020000020004" pitchFamily="50" charset="-127"/>
              </a:rPr>
              <a:t>국제학과 </a:t>
            </a:r>
            <a:r>
              <a:rPr lang="ko-KR" altLang="en-US" sz="1400" dirty="0">
                <a:solidFill>
                  <a:srgbClr val="0070C0"/>
                </a:solidFill>
                <a:latin typeface="맑은 고딕" panose="020B0503020000020004" pitchFamily="50" charset="-127"/>
              </a:rPr>
              <a:t>국제개발협력</a:t>
            </a:r>
            <a:endParaRPr lang="en-US" altLang="ko-KR" sz="1400" dirty="0">
              <a:solidFill>
                <a:srgbClr val="0070C0"/>
              </a:solidFill>
              <a:latin typeface="맑은 고딕" panose="020B0503020000020004" pitchFamily="50" charset="-127"/>
            </a:endParaRPr>
          </a:p>
          <a:p>
            <a:r>
              <a:rPr lang="en-US" altLang="ko-KR" sz="1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국제학과 </a:t>
            </a:r>
            <a:r>
              <a:rPr lang="ko-KR" altLang="en-US" sz="14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국제평화안보</a:t>
            </a:r>
            <a:endParaRPr lang="en-US" altLang="ko-KR" sz="14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국제학과 </a:t>
            </a:r>
            <a:r>
              <a:rPr lang="ko-KR" altLang="en-US" sz="14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지역학</a:t>
            </a:r>
            <a:r>
              <a:rPr lang="en-US" altLang="ko-KR" sz="14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ko-KR" altLang="en-US" sz="1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국제학과 </a:t>
            </a:r>
            <a:r>
              <a:rPr lang="ko-KR" altLang="en-US" sz="14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한국학</a:t>
            </a:r>
            <a:r>
              <a:rPr lang="ko-KR" altLang="en-US" sz="1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r>
              <a:rPr lang="ko-KR" altLang="en-US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택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</a:p>
          <a:p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b="1" dirty="0">
                <a:latin typeface="맑은 고딕" panose="020B0503020000020004" pitchFamily="50" charset="-127"/>
              </a:rPr>
              <a:t>  - </a:t>
            </a:r>
            <a:r>
              <a:rPr lang="ko-KR" altLang="en-US" sz="1400" b="1" dirty="0">
                <a:solidFill>
                  <a:srgbClr val="0070C0"/>
                </a:solidFill>
                <a:latin typeface="맑은 고딕" panose="020B0503020000020004" pitchFamily="50" charset="-127"/>
              </a:rPr>
              <a:t>박사</a:t>
            </a:r>
            <a:r>
              <a:rPr lang="ko-KR" altLang="en-US" sz="1400" dirty="0">
                <a:solidFill>
                  <a:srgbClr val="0070C0"/>
                </a:solidFill>
                <a:latin typeface="맑은 고딕" panose="020B0503020000020004" pitchFamily="50" charset="-127"/>
              </a:rPr>
              <a:t>과정</a:t>
            </a:r>
            <a:r>
              <a:rPr lang="ko-KR" altLang="en-US" sz="1400" b="1" dirty="0">
                <a:latin typeface="맑은 고딕" panose="020B0503020000020004" pitchFamily="50" charset="-127"/>
              </a:rPr>
              <a:t>의 경우</a:t>
            </a:r>
            <a:r>
              <a:rPr lang="en-US" altLang="ko-KR" sz="1400" b="1" dirty="0">
                <a:latin typeface="맑은 고딕" panose="020B0503020000020004" pitchFamily="50" charset="-127"/>
              </a:rPr>
              <a:t>,</a:t>
            </a:r>
          </a:p>
          <a:p>
            <a:r>
              <a:rPr lang="en-US" altLang="ko-KR" sz="1400" b="1" dirty="0">
                <a:latin typeface="맑은 고딕" panose="020B0503020000020004" pitchFamily="50" charset="-127"/>
              </a:rPr>
              <a:t>    </a:t>
            </a:r>
            <a:r>
              <a:rPr lang="ko-KR" altLang="en-US" sz="1400" b="1" dirty="0">
                <a:solidFill>
                  <a:srgbClr val="0070C0"/>
                </a:solidFill>
                <a:latin typeface="맑은 고딕" panose="020B0503020000020004" pitchFamily="50" charset="-127"/>
              </a:rPr>
              <a:t>국제학과 </a:t>
            </a:r>
            <a:r>
              <a:rPr lang="ko-KR" altLang="en-US" sz="1400" dirty="0">
                <a:solidFill>
                  <a:srgbClr val="0070C0"/>
                </a:solidFill>
                <a:latin typeface="맑은 고딕" panose="020B0503020000020004" pitchFamily="50" charset="-127"/>
              </a:rPr>
              <a:t>국제통상</a:t>
            </a:r>
            <a:r>
              <a:rPr lang="ko-KR" altLang="en-US" sz="1400" b="1" dirty="0">
                <a:latin typeface="맑은 고딕" panose="020B0503020000020004" pitchFamily="50" charset="-127"/>
              </a:rPr>
              <a:t> 또는 </a:t>
            </a:r>
            <a:r>
              <a:rPr lang="ko-KR" altLang="en-US" sz="1400" b="1" dirty="0">
                <a:solidFill>
                  <a:srgbClr val="0070C0"/>
                </a:solidFill>
                <a:latin typeface="맑은 고딕" panose="020B0503020000020004" pitchFamily="50" charset="-127"/>
              </a:rPr>
              <a:t>국제학과 </a:t>
            </a:r>
            <a:r>
              <a:rPr lang="ko-KR" altLang="en-US" sz="1400" dirty="0">
                <a:solidFill>
                  <a:srgbClr val="0070C0"/>
                </a:solidFill>
                <a:latin typeface="맑은 고딕" panose="020B0503020000020004" pitchFamily="50" charset="-127"/>
              </a:rPr>
              <a:t>국제협력</a:t>
            </a:r>
            <a:r>
              <a:rPr lang="ko-KR" altLang="en-US" sz="1400" b="1" dirty="0">
                <a:solidFill>
                  <a:srgbClr val="0070C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400" b="1" dirty="0">
                <a:latin typeface="맑은 고딕" panose="020B0503020000020004" pitchFamily="50" charset="-127"/>
              </a:rPr>
              <a:t>에서 </a:t>
            </a:r>
            <a:r>
              <a:rPr lang="ko-KR" altLang="en-US" sz="1400" b="1" dirty="0" err="1">
                <a:latin typeface="맑은 고딕" panose="020B0503020000020004" pitchFamily="50" charset="-127"/>
              </a:rPr>
              <a:t>택</a:t>
            </a:r>
            <a:r>
              <a:rPr lang="en-US" altLang="ko-KR" sz="1400" b="1" dirty="0">
                <a:latin typeface="맑은 고딕" panose="020B0503020000020004" pitchFamily="50" charset="-127"/>
              </a:rPr>
              <a:t>1</a:t>
            </a:r>
            <a:r>
              <a:rPr lang="ko-KR" altLang="en-US" sz="1400" b="1" dirty="0">
                <a:latin typeface="맑은 고딕" panose="020B0503020000020004" pitchFamily="50" charset="-127"/>
              </a:rPr>
              <a:t>  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8EC5EC3-2CDC-4938-A99F-B70E8A0856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A7B87E-A727-4876-9A65-303BD9A80E3A}" type="slidenum">
              <a:rPr lang="ko-KR" altLang="en-US" sz="1200" smtClean="0">
                <a:solidFill>
                  <a:prstClr val="black">
                    <a:tint val="7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pPr algn="r"/>
              <a:t>9</a:t>
            </a:fld>
            <a:endParaRPr lang="ko-KR" altLang="en-US" sz="1200" dirty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A98B6BE-E70B-4304-A3F4-8335BA1923B9}"/>
              </a:ext>
            </a:extLst>
          </p:cNvPr>
          <p:cNvSpPr/>
          <p:nvPr/>
        </p:nvSpPr>
        <p:spPr>
          <a:xfrm>
            <a:off x="1950098" y="3219061"/>
            <a:ext cx="503853" cy="2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3BE93C0-9D24-49E2-89A7-B2D18C908549}"/>
              </a:ext>
            </a:extLst>
          </p:cNvPr>
          <p:cNvSpPr/>
          <p:nvPr/>
        </p:nvSpPr>
        <p:spPr>
          <a:xfrm>
            <a:off x="2512267" y="3219059"/>
            <a:ext cx="604157" cy="2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E2BFF3F-AB7A-4148-95EC-C0583C27EED2}"/>
              </a:ext>
            </a:extLst>
          </p:cNvPr>
          <p:cNvSpPr/>
          <p:nvPr/>
        </p:nvSpPr>
        <p:spPr>
          <a:xfrm>
            <a:off x="3415003" y="3219059"/>
            <a:ext cx="503853" cy="2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F7F598B-9F7C-4DE7-8E7E-1132BEF5B7F8}"/>
              </a:ext>
            </a:extLst>
          </p:cNvPr>
          <p:cNvSpPr/>
          <p:nvPr/>
        </p:nvSpPr>
        <p:spPr>
          <a:xfrm>
            <a:off x="4082144" y="3219058"/>
            <a:ext cx="331236" cy="2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1817C42-E514-4792-9864-500A26426149}"/>
              </a:ext>
            </a:extLst>
          </p:cNvPr>
          <p:cNvSpPr/>
          <p:nvPr/>
        </p:nvSpPr>
        <p:spPr>
          <a:xfrm>
            <a:off x="1978089" y="3837988"/>
            <a:ext cx="475862" cy="2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6D5EAEA-8EC5-4D07-A7EE-23C98CF408DF}"/>
              </a:ext>
            </a:extLst>
          </p:cNvPr>
          <p:cNvSpPr/>
          <p:nvPr/>
        </p:nvSpPr>
        <p:spPr>
          <a:xfrm>
            <a:off x="1950098" y="4047927"/>
            <a:ext cx="4441371" cy="40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9161DD9-F27B-434E-8BC2-89E593291657}"/>
              </a:ext>
            </a:extLst>
          </p:cNvPr>
          <p:cNvSpPr/>
          <p:nvPr/>
        </p:nvSpPr>
        <p:spPr>
          <a:xfrm>
            <a:off x="1950097" y="4477124"/>
            <a:ext cx="895740" cy="2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7A8712-E139-4D82-9B9E-265EA33ACE3F}"/>
              </a:ext>
            </a:extLst>
          </p:cNvPr>
          <p:cNvSpPr/>
          <p:nvPr/>
        </p:nvSpPr>
        <p:spPr>
          <a:xfrm>
            <a:off x="1950097" y="4707272"/>
            <a:ext cx="1011207" cy="2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EE0545A-6763-48C5-BCB7-6CB5F0B57875}"/>
              </a:ext>
            </a:extLst>
          </p:cNvPr>
          <p:cNvSpPr/>
          <p:nvPr/>
        </p:nvSpPr>
        <p:spPr>
          <a:xfrm>
            <a:off x="1948347" y="5038530"/>
            <a:ext cx="1382682" cy="2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2624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239</Words>
  <Application>Microsoft Office PowerPoint</Application>
  <PresentationFormat>와이드스크린</PresentationFormat>
  <Paragraphs>69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KU GSIS</dc:creator>
  <cp:lastModifiedBy>김상인</cp:lastModifiedBy>
  <cp:revision>22</cp:revision>
  <dcterms:created xsi:type="dcterms:W3CDTF">2022-04-21T02:48:58Z</dcterms:created>
  <dcterms:modified xsi:type="dcterms:W3CDTF">2023-03-23T06:05:45Z</dcterms:modified>
</cp:coreProperties>
</file>